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1"/>
    <p:restoredTop sz="96405"/>
  </p:normalViewPr>
  <p:slideViewPr>
    <p:cSldViewPr snapToGrid="0" snapToObjects="1">
      <p:cViewPr varScale="1">
        <p:scale>
          <a:sx n="72" d="100"/>
          <a:sy n="72" d="100"/>
        </p:scale>
        <p:origin x="-643" y="-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025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929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778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2832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6544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418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285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9295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3985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734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082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6D54A-2140-B94C-AF49-511FF0CE8EB2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23D4C-B5ED-2C47-BACC-A47CCC2465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912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7E8FF71-EEDA-5741-9863-BD7678846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5379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1FCF302-9631-0941-A820-A569D07C1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536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BE556FA-749C-2843-8105-75C977055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8044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169AAEF-8061-A54E-A43C-0A7B7ACA2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2904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9A7A0F8-6AD6-0443-A6AB-30A953F1B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404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C70DCC5-3DD0-6543-909F-986D2873A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1857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7E8FF71-EEDA-5741-9863-BD7678846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1178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D1F3824-0572-E34B-9BD3-A0FD7B3C4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4783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0C82451-305C-634D-BBB0-42E95748C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0845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F4EDCEE-A05E-8E4F-922F-A4BEBE7A7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6256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044FC06-5D86-894E-9DAD-86854DA3B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4527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28EE50A-290F-3942-9E92-66835E73F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9020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4AE4A64-2A9E-F141-BC30-019E42D08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7063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31DE6A3-B4A0-6141-83A5-6210914E5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8145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D430B97-27F7-2B46-A1B2-8224D44A8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7888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0</Words>
  <Application>Microsoft Macintosh PowerPoint</Application>
  <PresentationFormat>Προβολή στην οθόνη (16:9)</PresentationFormat>
  <Paragraphs>0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user</cp:lastModifiedBy>
  <cp:revision>2</cp:revision>
  <dcterms:created xsi:type="dcterms:W3CDTF">2020-11-18T14:48:47Z</dcterms:created>
  <dcterms:modified xsi:type="dcterms:W3CDTF">2020-11-18T16:50:21Z</dcterms:modified>
</cp:coreProperties>
</file>